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charset="0"/>
      <p:regular r:id="rId7"/>
      <p:bold r:id="rId8"/>
    </p:embeddedFont>
    <p:embeddedFont>
      <p:font typeface="Gotham HTF Black" charset="0"/>
      <p:bold r:id="rId9"/>
    </p:embeddedFont>
    <p:embeddedFont>
      <p:font typeface="Gotham HTF Book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 varScale="1">
        <p:scale>
          <a:sx n="55" d="100"/>
          <a:sy n="55" d="100"/>
        </p:scale>
        <p:origin x="2226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SYARAT RUANG PENYIMPANAN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TRANSAKSI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KECEPATAN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PRIVASI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898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MENIT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787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MENIT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863" y="2641501"/>
            <a:ext cx="1274352" cy="12743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TRANSAKSI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DETIK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TRANSAKSI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 DETIK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1741" y="5970339"/>
            <a:ext cx="966817" cy="412121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LANGKAH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5004028" y="5892358"/>
            <a:ext cx="1749823" cy="338665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Gotham HTF Black" pitchFamily="2" charset="77"/>
              </a:rPr>
              <a:t>INSTAN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MOBILE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4" y="5970340"/>
            <a:ext cx="1554343" cy="53875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Gotham HTF Book" pitchFamily="2" charset="77"/>
              </a:rPr>
              <a:t>LANGKAH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JAM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Gotham HTF Book" pitchFamily="2" charset="77"/>
              </a:rPr>
              <a:t>DIPERCAYA 3 MACAM</a:t>
            </a:r>
          </a:p>
          <a:p>
            <a:pPr algn="ctr"/>
            <a:r>
              <a:rPr lang="en-US" sz="1100" dirty="0">
                <a:solidFill>
                  <a:schemeClr val="tx2"/>
                </a:solidFill>
                <a:latin typeface="Gotham HTF Book" pitchFamily="2" charset="77"/>
              </a:rPr>
              <a:t>PIHAK UNTUK BERJALAN</a:t>
            </a:r>
          </a:p>
          <a:p>
            <a:pPr algn="ctr"/>
            <a:r>
              <a:rPr lang="en-US" sz="1100" dirty="0">
                <a:solidFill>
                  <a:schemeClr val="tx2"/>
                </a:solidFill>
                <a:latin typeface="Gotham HTF Book" pitchFamily="2" charset="77"/>
              </a:rPr>
              <a:t>DI PERANGKAT SELULER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DAPAT MEMUAT SELURUH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SISTEM DI SAKU ANDA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TAMBANG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66595" y="8118566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HANYA PADA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PERALATAN SPESIALIS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(TERUTAMA DIPUSAT DATA)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PADA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KOMPUTER BIASA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(UNTUK SEMUA ORANG)</a:t>
            </a: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Gotham HTF" pitchFamily="2" charset="77"/>
              </a:rPr>
              <a:t>ANDA BELUM MENGGUNAKAN PONSEL VINTAGE DARI 2009, MENGAPA MENGGUNAKAN BLOCKCHAIN UNTUK NOSTALGIA?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4622</TotalTime>
  <Words>84</Words>
  <Application>Microsoft Office PowerPoint</Application>
  <PresentationFormat>Letter Paper (8.5x11 in)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Gotham HTF</vt:lpstr>
      <vt:lpstr>Gotham HTF Black</vt:lpstr>
      <vt:lpstr>Calibri</vt:lpstr>
      <vt:lpstr>Gotham HTF Book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USER</cp:lastModifiedBy>
  <cp:revision>42</cp:revision>
  <cp:lastPrinted>2020-07-19T12:20:33Z</cp:lastPrinted>
  <dcterms:created xsi:type="dcterms:W3CDTF">2020-07-14T13:42:50Z</dcterms:created>
  <dcterms:modified xsi:type="dcterms:W3CDTF">2021-03-20T07:11:14Z</dcterms:modified>
</cp:coreProperties>
</file>